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sldIdLst>
    <p:sldId id="256" r:id="rId2"/>
  </p:sldIdLst>
  <p:sldSz cx="6858000" cy="9875838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6296"/>
  </p:normalViewPr>
  <p:slideViewPr>
    <p:cSldViewPr snapToGrid="0">
      <p:cViewPr>
        <p:scale>
          <a:sx n="88" d="100"/>
          <a:sy n="88" d="100"/>
        </p:scale>
        <p:origin x="295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16255"/>
            <a:ext cx="5829300" cy="3438255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187102"/>
            <a:ext cx="5143500" cy="2384374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9BE502-0352-4C4E-9DE0-FC6F27BA982A}" type="datetimeFigureOut">
              <a:rPr lang="en-US" smtClean="0"/>
              <a:t>10/30/22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06C5D-C801-0E4E-9C79-96E7FFEC01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053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9BE502-0352-4C4E-9DE0-FC6F27BA982A}" type="datetimeFigureOut">
              <a:rPr lang="en-US" smtClean="0"/>
              <a:t>10/30/22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06C5D-C801-0E4E-9C79-96E7FFEC01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7458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5797"/>
            <a:ext cx="1478756" cy="836931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5797"/>
            <a:ext cx="4350544" cy="836931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9BE502-0352-4C4E-9DE0-FC6F27BA982A}" type="datetimeFigureOut">
              <a:rPr lang="en-US" smtClean="0"/>
              <a:t>10/30/22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06C5D-C801-0E4E-9C79-96E7FFEC01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368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9BE502-0352-4C4E-9DE0-FC6F27BA982A}" type="datetimeFigureOut">
              <a:rPr lang="en-US" smtClean="0"/>
              <a:t>10/30/22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06C5D-C801-0E4E-9C79-96E7FFEC01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0939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2104"/>
            <a:ext cx="5915025" cy="4108074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09042"/>
            <a:ext cx="5915025" cy="2160339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9BE502-0352-4C4E-9DE0-FC6F27BA982A}" type="datetimeFigureOut">
              <a:rPr lang="en-US" smtClean="0"/>
              <a:t>10/30/22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06C5D-C801-0E4E-9C79-96E7FFEC01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819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28985"/>
            <a:ext cx="2914650" cy="62661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28985"/>
            <a:ext cx="2914650" cy="62661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9BE502-0352-4C4E-9DE0-FC6F27BA982A}" type="datetimeFigureOut">
              <a:rPr lang="en-US" smtClean="0"/>
              <a:t>10/30/22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06C5D-C801-0E4E-9C79-96E7FFEC01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3747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5799"/>
            <a:ext cx="5915025" cy="1908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0953"/>
            <a:ext cx="2901255" cy="1186471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07424"/>
            <a:ext cx="2901255" cy="530597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0953"/>
            <a:ext cx="2915543" cy="1186471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07424"/>
            <a:ext cx="2915543" cy="530597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9BE502-0352-4C4E-9DE0-FC6F27BA982A}" type="datetimeFigureOut">
              <a:rPr lang="en-US" smtClean="0"/>
              <a:t>10/30/22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06C5D-C801-0E4E-9C79-96E7FFEC01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2838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9BE502-0352-4C4E-9DE0-FC6F27BA982A}" type="datetimeFigureOut">
              <a:rPr lang="en-US" smtClean="0"/>
              <a:t>10/30/22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06C5D-C801-0E4E-9C79-96E7FFEC01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8206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9BE502-0352-4C4E-9DE0-FC6F27BA982A}" type="datetimeFigureOut">
              <a:rPr lang="en-US" smtClean="0"/>
              <a:t>10/30/22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06C5D-C801-0E4E-9C79-96E7FFEC01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31552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58389"/>
            <a:ext cx="2211884" cy="2304362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1940"/>
            <a:ext cx="3471863" cy="7018246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62752"/>
            <a:ext cx="2211884" cy="548886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9BE502-0352-4C4E-9DE0-FC6F27BA982A}" type="datetimeFigureOut">
              <a:rPr lang="en-US" smtClean="0"/>
              <a:t>10/30/22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06C5D-C801-0E4E-9C79-96E7FFEC01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0241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58389"/>
            <a:ext cx="2211884" cy="2304362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1940"/>
            <a:ext cx="3471863" cy="7018246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62752"/>
            <a:ext cx="2211884" cy="548886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9BE502-0352-4C4E-9DE0-FC6F27BA982A}" type="datetimeFigureOut">
              <a:rPr lang="en-US" smtClean="0"/>
              <a:t>10/30/22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06C5D-C801-0E4E-9C79-96E7FFEC01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1897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5799"/>
            <a:ext cx="5915025" cy="19088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28985"/>
            <a:ext cx="5915025" cy="62661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53441"/>
            <a:ext cx="1543050" cy="5257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9BE502-0352-4C4E-9DE0-FC6F27BA982A}" type="datetimeFigureOut">
              <a:rPr lang="en-US" smtClean="0"/>
              <a:t>10/30/22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53441"/>
            <a:ext cx="2314575" cy="5257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53441"/>
            <a:ext cx="1543050" cy="5257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A06C5D-C801-0E4E-9C79-96E7FFEC01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5266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996959E4-A159-5107-249A-26E7627546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00" t="15402" r="8264" b="10414"/>
          <a:stretch/>
        </p:blipFill>
        <p:spPr>
          <a:xfrm>
            <a:off x="-9326" y="135564"/>
            <a:ext cx="3594882" cy="3277354"/>
          </a:xfrm>
          <a:prstGeom prst="rect">
            <a:avLst/>
          </a:prstGeom>
        </p:spPr>
      </p:pic>
      <p:pic>
        <p:nvPicPr>
          <p:cNvPr id="6" name="Picture 5" descr="A picture containing antenna&#10;&#10;Description automatically generated">
            <a:extLst>
              <a:ext uri="{FF2B5EF4-FFF2-40B4-BE49-F238E27FC236}">
                <a16:creationId xmlns:a16="http://schemas.microsoft.com/office/drawing/2014/main" id="{DCCA9912-E945-83A9-A514-3A6672C96D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645" r="21331" b="7138"/>
          <a:stretch/>
        </p:blipFill>
        <p:spPr>
          <a:xfrm>
            <a:off x="69880" y="3752423"/>
            <a:ext cx="3436470" cy="3277354"/>
          </a:xfrm>
          <a:prstGeom prst="rect">
            <a:avLst/>
          </a:prstGeom>
        </p:spPr>
      </p:pic>
      <p:pic>
        <p:nvPicPr>
          <p:cNvPr id="7" name="Picture 6" descr="A picture containing antenna&#10;&#10;Description automatically generated">
            <a:extLst>
              <a:ext uri="{FF2B5EF4-FFF2-40B4-BE49-F238E27FC236}">
                <a16:creationId xmlns:a16="http://schemas.microsoft.com/office/drawing/2014/main" id="{EA9CC8BB-68F4-FBA7-8E98-D34E0D6D908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064" t="7444" b="6820"/>
          <a:stretch/>
        </p:blipFill>
        <p:spPr>
          <a:xfrm>
            <a:off x="3585556" y="-1"/>
            <a:ext cx="3272444" cy="3277353"/>
          </a:xfrm>
          <a:prstGeom prst="rect">
            <a:avLst/>
          </a:prstGeom>
        </p:spPr>
      </p:pic>
      <p:pic>
        <p:nvPicPr>
          <p:cNvPr id="13" name="Picture 12" descr="Chart, sunburst chart&#10;&#10;Description automatically generated">
            <a:extLst>
              <a:ext uri="{FF2B5EF4-FFF2-40B4-BE49-F238E27FC236}">
                <a16:creationId xmlns:a16="http://schemas.microsoft.com/office/drawing/2014/main" id="{AAADF817-1C72-CBB3-B4BC-2A0E35478A5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064" t="7042" r="16134" b="18774"/>
          <a:stretch/>
        </p:blipFill>
        <p:spPr>
          <a:xfrm>
            <a:off x="3429000" y="3195871"/>
            <a:ext cx="3429000" cy="3629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0292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</TotalTime>
  <Words>0</Words>
  <Application>Microsoft Macintosh PowerPoint</Application>
  <PresentationFormat>Custom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Varuni Sarwal</dc:creator>
  <cp:lastModifiedBy>Varuni Sarwal</cp:lastModifiedBy>
  <cp:revision>1</cp:revision>
  <dcterms:created xsi:type="dcterms:W3CDTF">2022-10-30T19:18:37Z</dcterms:created>
  <dcterms:modified xsi:type="dcterms:W3CDTF">2022-10-30T19:26:44Z</dcterms:modified>
</cp:coreProperties>
</file>